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5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5175146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восточных направлений 3-8 м/с. Температура воздуха ночью 5-7, днем 21-23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восточных направлений 3-8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6-8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80" y="384963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193234"/>
              </p:ext>
            </p:extLst>
          </p:nvPr>
        </p:nvGraphicFramePr>
        <p:xfrm>
          <a:off x="5075128" y="4322162"/>
          <a:ext cx="4588669" cy="210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90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0.861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28050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4309</cp:revision>
  <cp:lastPrinted>2021-07-01T03:56:27Z</cp:lastPrinted>
  <dcterms:created xsi:type="dcterms:W3CDTF">2018-03-27T06:03:00Z</dcterms:created>
  <dcterms:modified xsi:type="dcterms:W3CDTF">2026-05-14T06:33:15Z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